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B63F11-609E-4580-B173-31F1847C5AAF}" v="5" dt="2025-02-05T10:55:19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80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55:21.442" v="274" actId="1076"/>
      <pc:docMkLst>
        <pc:docMk/>
      </pc:docMkLst>
      <pc:sldChg chg="addSp delSp modSp mod">
        <pc:chgData name="Sergio Miguel" userId="09a8c75f-ff7f-4676-955b-0f07b7188bbf" providerId="ADAL" clId="{6DB63F11-609E-4580-B173-31F1847C5AAF}" dt="2025-02-05T10:55:21.442" v="274" actId="1076"/>
        <pc:sldMkLst>
          <pc:docMk/>
          <pc:sldMk cId="2307593279" sldId="257"/>
        </pc:sldMkLst>
        <pc:spChg chg="mod">
          <ac:chgData name="Sergio Miguel" userId="09a8c75f-ff7f-4676-955b-0f07b7188bbf" providerId="ADAL" clId="{6DB63F11-609E-4580-B173-31F1847C5AAF}" dt="2025-02-05T10:44:13.802" v="271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6DB63F11-609E-4580-B173-31F1847C5AAF}" dt="2025-02-05T10:55:21.442" v="274" actId="1076"/>
          <ac:picMkLst>
            <pc:docMk/>
            <pc:sldMk cId="2307593279" sldId="257"/>
            <ac:picMk id="2" creationId="{57203255-FA20-9004-DC67-6A0D26266FE3}"/>
          </ac:picMkLst>
        </pc:picChg>
        <pc:picChg chg="del">
          <ac:chgData name="Sergio Miguel" userId="09a8c75f-ff7f-4676-955b-0f07b7188bbf" providerId="ADAL" clId="{6DB63F11-609E-4580-B173-31F1847C5AAF}" dt="2025-02-05T10:55:19.625" v="273" actId="478"/>
          <ac:picMkLst>
            <pc:docMk/>
            <pc:sldMk cId="2307593279" sldId="257"/>
            <ac:picMk id="3" creationId="{D502CA84-4513-B06B-DB8A-CCCC562CAC5F}"/>
          </ac:picMkLst>
        </pc:picChg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6DB63F11-609E-4580-B173-31F1847C5AAF}" dt="2025-02-05T10:30:35.022" v="9" actId="478"/>
          <ac:picMkLst>
            <pc:docMk/>
            <pc:sldMk cId="359246181" sldId="258"/>
            <ac:picMk id="2" creationId="{B96B89F3-58C4-B480-FFA8-57A3E2D4A5A5}"/>
          </ac:picMkLst>
        </pc:picChg>
        <pc:picChg chg="add mod modCrop">
          <ac:chgData name="Sergio Miguel" userId="09a8c75f-ff7f-4676-955b-0f07b7188bbf" providerId="ADAL" clId="{6DB63F11-609E-4580-B173-31F1847C5AAF}" dt="2025-02-05T10:31:33.033" v="22" actId="18131"/>
          <ac:picMkLst>
            <pc:docMk/>
            <pc:sldMk cId="359246181" sldId="258"/>
            <ac:picMk id="4" creationId="{9AA57A96-28BF-EA87-5AA0-BF550EBB956E}"/>
          </ac:picMkLst>
        </pc:picChg>
        <pc:picChg chg="del">
          <ac:chgData name="Sergio Miguel" userId="09a8c75f-ff7f-4676-955b-0f07b7188bbf" providerId="ADAL" clId="{6DB63F11-609E-4580-B173-31F1847C5AAF}" dt="2025-02-05T10:25:59.855" v="3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9AA57A96-28BF-EA87-5AA0-BF550EBB9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302" t="18851" b="24123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659285"/>
            <a:ext cx="60007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TE PEDIMOS, PADRE,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QUE NOS AYUDES </a:t>
            </a:r>
            <a:r>
              <a:rPr lang="es-ES" sz="3200" b="1">
                <a:solidFill>
                  <a:srgbClr val="FFC000"/>
                </a:solidFill>
              </a:rPr>
              <a:t>A HACER, SIN MIEDO, </a:t>
            </a:r>
            <a:r>
              <a:rPr lang="es-ES" sz="3200" b="1" dirty="0">
                <a:solidFill>
                  <a:srgbClr val="FFC000"/>
                </a:solidFill>
              </a:rPr>
              <a:t>LO QUE NOS PIDES, AUNQUE PAREZCA ABSURDO</a:t>
            </a:r>
            <a:r>
              <a:rPr lang="es-ES" sz="3200" b="1">
                <a:solidFill>
                  <a:srgbClr val="FFC000"/>
                </a:solidFill>
              </a:rPr>
              <a:t>, O CREAMOS </a:t>
            </a:r>
            <a:r>
              <a:rPr lang="es-ES" sz="3200" b="1" dirty="0">
                <a:solidFill>
                  <a:srgbClr val="FFC000"/>
                </a:solidFill>
              </a:rPr>
              <a:t>QUE NO HAY NADA MÁS QUE HACER.</a:t>
            </a:r>
          </a:p>
        </p:txBody>
      </p:sp>
      <p:pic>
        <p:nvPicPr>
          <p:cNvPr id="2" name="Imagen 1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57203255-FA20-9004-DC67-6A0D26266F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8" t="11009" r="12659" b="17462"/>
          <a:stretch/>
        </p:blipFill>
        <p:spPr>
          <a:xfrm>
            <a:off x="7830196" y="-1"/>
            <a:ext cx="436180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customXml/itemProps2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2</cp:revision>
  <dcterms:created xsi:type="dcterms:W3CDTF">2024-10-17T13:47:42Z</dcterms:created>
  <dcterms:modified xsi:type="dcterms:W3CDTF">2025-02-05T10:55:22Z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